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1"/>
  </p:sldMasterIdLst>
  <p:sldIdLst>
    <p:sldId id="256" r:id="rId2"/>
    <p:sldId id="260" r:id="rId3"/>
    <p:sldId id="257" r:id="rId4"/>
    <p:sldId id="258" r:id="rId5"/>
    <p:sldId id="259"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1" autoAdjust="0"/>
    <p:restoredTop sz="94660"/>
  </p:normalViewPr>
  <p:slideViewPr>
    <p:cSldViewPr snapToGrid="0">
      <p:cViewPr varScale="1">
        <p:scale>
          <a:sx n="103" d="100"/>
          <a:sy n="103" d="100"/>
        </p:scale>
        <p:origin x="150"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png>
</file>

<file path=ppt/media/image4.jpe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90E43EB-099E-4F20-B3F6-B7BB653D5C9D}" type="datetimeFigureOut">
              <a:rPr lang="en-US" smtClean="0"/>
              <a:t>2/21/2018</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1644751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0E43EB-099E-4F20-B3F6-B7BB653D5C9D}" type="datetimeFigureOut">
              <a:rPr lang="en-US" smtClean="0"/>
              <a:t>2/21/2018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85983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0E43EB-099E-4F20-B3F6-B7BB653D5C9D}" type="datetimeFigureOut">
              <a:rPr lang="en-US" smtClean="0"/>
              <a:t>2/21/2018</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21114355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0E43EB-099E-4F20-B3F6-B7BB653D5C9D}" type="datetimeFigureOut">
              <a:rPr lang="en-US" smtClean="0"/>
              <a:t>2/21/2018</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3849993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0E43EB-099E-4F20-B3F6-B7BB653D5C9D}" type="datetimeFigureOut">
              <a:rPr lang="en-US" smtClean="0"/>
              <a:t>2/21/2018</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0582221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90E43EB-099E-4F20-B3F6-B7BB653D5C9D}" type="datetimeFigureOut">
              <a:rPr lang="en-US" smtClean="0"/>
              <a:t>2/21/2018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18591786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90E43EB-099E-4F20-B3F6-B7BB653D5C9D}" type="datetimeFigureOut">
              <a:rPr lang="en-US" smtClean="0"/>
              <a:t>2/21/2018</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0157761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790E43EB-099E-4F20-B3F6-B7BB653D5C9D}" type="datetimeFigureOut">
              <a:rPr lang="en-US" smtClean="0"/>
              <a:t>2/21/2018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27014834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790E43EB-099E-4F20-B3F6-B7BB653D5C9D}" type="datetimeFigureOut">
              <a:rPr lang="en-US" smtClean="0"/>
              <a:t>2/21/2018</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23666159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90E43EB-099E-4F20-B3F6-B7BB653D5C9D}" type="datetimeFigureOut">
              <a:rPr lang="en-US" smtClean="0"/>
              <a:t>2/21/2018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2500980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0E43EB-099E-4F20-B3F6-B7BB653D5C9D}" type="datetimeFigureOut">
              <a:rPr lang="en-US" smtClean="0"/>
              <a:t>2/21/2018</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1486289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90E43EB-099E-4F20-B3F6-B7BB653D5C9D}" type="datetimeFigureOut">
              <a:rPr lang="en-US" smtClean="0"/>
              <a:t>2/21/2018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686317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90E43EB-099E-4F20-B3F6-B7BB653D5C9D}" type="datetimeFigureOut">
              <a:rPr lang="en-US" smtClean="0"/>
              <a:t>2/21/2018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2034923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90E43EB-099E-4F20-B3F6-B7BB653D5C9D}" type="datetimeFigureOut">
              <a:rPr lang="en-US" smtClean="0"/>
              <a:t>2/21/2018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10889168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0E43EB-099E-4F20-B3F6-B7BB653D5C9D}" type="datetimeFigureOut">
              <a:rPr lang="en-US" smtClean="0"/>
              <a:t>2/21/2018</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4750984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0E43EB-099E-4F20-B3F6-B7BB653D5C9D}" type="datetimeFigureOut">
              <a:rPr lang="en-US" smtClean="0"/>
              <a:t>2/21/2018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1483270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0E43EB-099E-4F20-B3F6-B7BB653D5C9D}" type="datetimeFigureOut">
              <a:rPr lang="en-US" smtClean="0"/>
              <a:t>2/21/2018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134185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790E43EB-099E-4F20-B3F6-B7BB653D5C9D}" type="datetimeFigureOut">
              <a:rPr lang="en-US" smtClean="0"/>
              <a:t>2/21/2018</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080D7C8D-2807-40B8-AD8B-8117902B0C65}" type="slidenum">
              <a:rPr lang="en-US" smtClean="0"/>
              <a:t>‹#›</a:t>
            </a:fld>
            <a:endParaRPr lang="en-US"/>
          </a:p>
        </p:txBody>
      </p:sp>
    </p:spTree>
    <p:extLst>
      <p:ext uri="{BB962C8B-B14F-4D97-AF65-F5344CB8AC3E}">
        <p14:creationId xmlns:p14="http://schemas.microsoft.com/office/powerpoint/2010/main" val="3110957318"/>
      </p:ext>
    </p:extLst>
  </p:cSld>
  <p:clrMap bg1="lt1" tx1="dk1" bg2="lt2" tx2="dk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 id="2147483866" r:id="rId12"/>
    <p:sldLayoutId id="2147483867" r:id="rId13"/>
    <p:sldLayoutId id="2147483868" r:id="rId14"/>
    <p:sldLayoutId id="2147483869" r:id="rId15"/>
    <p:sldLayoutId id="2147483870" r:id="rId16"/>
    <p:sldLayoutId id="214748387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smtClean="0"/>
              <a:t>Simon Says</a:t>
            </a:r>
            <a:endParaRPr lang="en-US" dirty="0"/>
          </a:p>
        </p:txBody>
      </p:sp>
      <p:sp>
        <p:nvSpPr>
          <p:cNvPr id="3" name="Subtitle 2"/>
          <p:cNvSpPr>
            <a:spLocks noGrp="1"/>
          </p:cNvSpPr>
          <p:nvPr>
            <p:ph type="subTitle" idx="1"/>
          </p:nvPr>
        </p:nvSpPr>
        <p:spPr/>
        <p:txBody>
          <a:bodyPr/>
          <a:lstStyle/>
          <a:p>
            <a:r>
              <a:rPr lang="en-CA" dirty="0" smtClean="0"/>
              <a:t>MODULE A</a:t>
            </a:r>
            <a:endParaRPr lang="en-US" dirty="0"/>
          </a:p>
        </p:txBody>
      </p:sp>
      <p:pic>
        <p:nvPicPr>
          <p:cNvPr id="1026" name="Picture 2" descr="Image result for simon ga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24171" y="1643797"/>
            <a:ext cx="4389803" cy="2995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7024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                           Inventers</a:t>
            </a:r>
            <a:br>
              <a:rPr lang="en-CA" dirty="0" smtClean="0"/>
            </a:br>
            <a:endParaRPr lang="en-US" dirty="0"/>
          </a:p>
        </p:txBody>
      </p:sp>
      <p:sp>
        <p:nvSpPr>
          <p:cNvPr id="3" name="Content Placeholder 2"/>
          <p:cNvSpPr>
            <a:spLocks noGrp="1"/>
          </p:cNvSpPr>
          <p:nvPr>
            <p:ph idx="1"/>
          </p:nvPr>
        </p:nvSpPr>
        <p:spPr/>
        <p:txBody>
          <a:bodyPr/>
          <a:lstStyle/>
          <a:p>
            <a:r>
              <a:rPr lang="en-US" dirty="0"/>
              <a:t>Simon is an electronic game of memory skill invented by Ralph H. Baer and Howard J. Morrison, with software programming by Lenny </a:t>
            </a:r>
            <a:r>
              <a:rPr lang="en-US" dirty="0" smtClean="0"/>
              <a:t>Cope. </a:t>
            </a:r>
          </a:p>
          <a:p>
            <a:endParaRPr lang="en-US" dirty="0"/>
          </a:p>
        </p:txBody>
      </p:sp>
      <p:pic>
        <p:nvPicPr>
          <p:cNvPr id="4" name="Picture 3"/>
          <p:cNvPicPr>
            <a:picLocks noChangeAspect="1"/>
          </p:cNvPicPr>
          <p:nvPr/>
        </p:nvPicPr>
        <p:blipFill>
          <a:blip r:embed="rId2"/>
          <a:stretch>
            <a:fillRect/>
          </a:stretch>
        </p:blipFill>
        <p:spPr>
          <a:xfrm>
            <a:off x="7462932" y="3592284"/>
            <a:ext cx="2798407" cy="2798407"/>
          </a:xfrm>
          <a:prstGeom prst="rect">
            <a:avLst/>
          </a:prstGeom>
        </p:spPr>
      </p:pic>
    </p:spTree>
    <p:extLst>
      <p:ext uri="{BB962C8B-B14F-4D97-AF65-F5344CB8AC3E}">
        <p14:creationId xmlns:p14="http://schemas.microsoft.com/office/powerpoint/2010/main" val="807994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History Of The Simon Game</a:t>
            </a:r>
            <a:endParaRPr lang="en-US" dirty="0"/>
          </a:p>
        </p:txBody>
      </p:sp>
      <p:sp>
        <p:nvSpPr>
          <p:cNvPr id="3" name="Content Placeholder 2"/>
          <p:cNvSpPr>
            <a:spLocks noGrp="1"/>
          </p:cNvSpPr>
          <p:nvPr>
            <p:ph idx="1"/>
          </p:nvPr>
        </p:nvSpPr>
        <p:spPr/>
        <p:txBody>
          <a:bodyPr/>
          <a:lstStyle/>
          <a:p>
            <a:r>
              <a:rPr lang="en-US" dirty="0" smtClean="0"/>
              <a:t>The Inventor of this game is </a:t>
            </a:r>
            <a:r>
              <a:rPr lang="en-US" dirty="0"/>
              <a:t>Ralph </a:t>
            </a:r>
            <a:r>
              <a:rPr lang="en-US" dirty="0" smtClean="0"/>
              <a:t>Baer and he </a:t>
            </a:r>
            <a:r>
              <a:rPr lang="en-US" dirty="0"/>
              <a:t>is best known for developing </a:t>
            </a:r>
            <a:r>
              <a:rPr lang="en-US" dirty="0" smtClean="0"/>
              <a:t>the first video game system. In 1972, </a:t>
            </a:r>
            <a:r>
              <a:rPr lang="en-US" dirty="0"/>
              <a:t>Baer started an independent consulting business and began to work in association with Marvin Glass &amp; Associates in </a:t>
            </a:r>
            <a:r>
              <a:rPr lang="en-US" dirty="0" smtClean="0"/>
              <a:t>Chicago. These individuals are responsible for some of the most successful American toys of the 20th century</a:t>
            </a:r>
            <a:r>
              <a:rPr lang="en-US" dirty="0"/>
              <a:t>. </a:t>
            </a:r>
            <a:r>
              <a:rPr lang="en-US" dirty="0" smtClean="0"/>
              <a:t>Ralph was the creator of the first ever game system called Brown Box, but in 1978, they created their </a:t>
            </a:r>
            <a:r>
              <a:rPr lang="en-US" dirty="0"/>
              <a:t>best-known </a:t>
            </a:r>
            <a:r>
              <a:rPr lang="en-US" dirty="0" smtClean="0"/>
              <a:t>game which was the Simon game.</a:t>
            </a:r>
            <a:endParaRPr lang="en-US" dirty="0"/>
          </a:p>
        </p:txBody>
      </p:sp>
    </p:spTree>
    <p:extLst>
      <p:ext uri="{BB962C8B-B14F-4D97-AF65-F5344CB8AC3E}">
        <p14:creationId xmlns:p14="http://schemas.microsoft.com/office/powerpoint/2010/main" val="1679978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7713" y="760102"/>
            <a:ext cx="8761413" cy="706964"/>
          </a:xfrm>
        </p:spPr>
        <p:txBody>
          <a:bodyPr/>
          <a:lstStyle/>
          <a:p>
            <a:pPr algn="just"/>
            <a:r>
              <a:rPr lang="en-CA" dirty="0" smtClean="0"/>
              <a:t>  </a:t>
            </a:r>
            <a:endParaRPr lang="en-US" dirty="0"/>
          </a:p>
        </p:txBody>
      </p:sp>
      <p:sp>
        <p:nvSpPr>
          <p:cNvPr id="3" name="Content Placeholder 2"/>
          <p:cNvSpPr>
            <a:spLocks noGrp="1"/>
          </p:cNvSpPr>
          <p:nvPr>
            <p:ph idx="1"/>
          </p:nvPr>
        </p:nvSpPr>
        <p:spPr>
          <a:xfrm>
            <a:off x="1009292" y="2286000"/>
            <a:ext cx="7742822" cy="3743129"/>
          </a:xfrm>
        </p:spPr>
        <p:txBody>
          <a:bodyPr>
            <a:normAutofit fontScale="92500" lnSpcReduction="10000"/>
          </a:bodyPr>
          <a:lstStyle/>
          <a:p>
            <a:r>
              <a:rPr lang="en-CA" dirty="0" smtClean="0"/>
              <a:t>The Simon game was influence by the game called touch me.</a:t>
            </a:r>
          </a:p>
          <a:p>
            <a:r>
              <a:rPr lang="en-CA" dirty="0" smtClean="0"/>
              <a:t> </a:t>
            </a:r>
            <a:r>
              <a:rPr lang="en-US" dirty="0" smtClean="0"/>
              <a:t>Touch Me</a:t>
            </a:r>
            <a:r>
              <a:rPr lang="en-US" dirty="0"/>
              <a:t> is an arcade game first released by </a:t>
            </a:r>
            <a:r>
              <a:rPr lang="en-US" dirty="0" smtClean="0"/>
              <a:t>Atari Inc.</a:t>
            </a:r>
            <a:r>
              <a:rPr lang="en-US" dirty="0"/>
              <a:t> </a:t>
            </a:r>
            <a:r>
              <a:rPr lang="en-US" dirty="0" smtClean="0"/>
              <a:t>in the early1974</a:t>
            </a:r>
          </a:p>
          <a:p>
            <a:r>
              <a:rPr lang="en-US" dirty="0"/>
              <a:t>The </a:t>
            </a:r>
            <a:r>
              <a:rPr lang="en-US" dirty="0" smtClean="0"/>
              <a:t>players are  </a:t>
            </a:r>
            <a:r>
              <a:rPr lang="en-US" dirty="0"/>
              <a:t>allowed to make three mistakes </a:t>
            </a:r>
            <a:r>
              <a:rPr lang="en-US" dirty="0" smtClean="0"/>
              <a:t>before the game ends and they have to restart</a:t>
            </a:r>
            <a:endParaRPr lang="en-CA" dirty="0" smtClean="0"/>
          </a:p>
          <a:p>
            <a:endParaRPr lang="en-CA" dirty="0"/>
          </a:p>
          <a:p>
            <a:endParaRPr lang="en-US" dirty="0" smtClean="0"/>
          </a:p>
          <a:p>
            <a:endParaRPr lang="en-US" dirty="0" smtClean="0"/>
          </a:p>
          <a:p>
            <a:endParaRPr lang="en-US" dirty="0" smtClean="0"/>
          </a:p>
          <a:p>
            <a:pPr marL="0" indent="0">
              <a:buNone/>
            </a:pPr>
            <a:endParaRPr lang="en-US" dirty="0"/>
          </a:p>
          <a:p>
            <a:pPr marL="0" indent="0">
              <a:buNone/>
            </a:pPr>
            <a:r>
              <a:rPr lang="en-CA" dirty="0" smtClean="0"/>
              <a:t> </a:t>
            </a:r>
            <a:endParaRPr lang="en-US" dirty="0"/>
          </a:p>
        </p:txBody>
      </p:sp>
      <p:pic>
        <p:nvPicPr>
          <p:cNvPr id="2050" name="Picture 2" descr="Image result for touch me ga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67273" y="3946847"/>
            <a:ext cx="3473061" cy="260479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965510" y="958882"/>
            <a:ext cx="8656734" cy="769441"/>
          </a:xfrm>
          <a:prstGeom prst="rect">
            <a:avLst/>
          </a:prstGeom>
          <a:noFill/>
        </p:spPr>
        <p:txBody>
          <a:bodyPr wrap="square" rtlCol="0">
            <a:spAutoFit/>
          </a:bodyPr>
          <a:lstStyle/>
          <a:p>
            <a:r>
              <a:rPr lang="en-CA" sz="4400" dirty="0" smtClean="0"/>
              <a:t>Simon Game</a:t>
            </a:r>
            <a:endParaRPr lang="en-US" sz="4400" dirty="0"/>
          </a:p>
        </p:txBody>
      </p:sp>
    </p:spTree>
    <p:extLst>
      <p:ext uri="{BB962C8B-B14F-4D97-AF65-F5344CB8AC3E}">
        <p14:creationId xmlns:p14="http://schemas.microsoft.com/office/powerpoint/2010/main" val="150849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How to play</a:t>
            </a:r>
            <a:endParaRPr lang="en-US" dirty="0"/>
          </a:p>
        </p:txBody>
      </p:sp>
      <p:sp>
        <p:nvSpPr>
          <p:cNvPr id="5" name="Content Placeholder 4"/>
          <p:cNvSpPr>
            <a:spLocks noGrp="1"/>
          </p:cNvSpPr>
          <p:nvPr>
            <p:ph idx="1"/>
          </p:nvPr>
        </p:nvSpPr>
        <p:spPr/>
        <p:txBody>
          <a:bodyPr/>
          <a:lstStyle/>
          <a:p>
            <a:pPr lvl="0"/>
            <a:r>
              <a:rPr lang="en-CA" dirty="0"/>
              <a:t>When you turn the Simon game on, it gives you more than one option. Clicking the green button, it will allow the co-op mode, clicking the red button it allows the single player mode. The Yellow button will show you the highest score. For any colour you select it will start the game and you would have to repeat the colors it displays.  </a:t>
            </a:r>
            <a:endParaRPr lang="en-US" dirty="0"/>
          </a:p>
          <a:p>
            <a:endParaRPr lang="en-CA" dirty="0" smtClean="0"/>
          </a:p>
          <a:p>
            <a:endParaRPr lang="en-CA" dirty="0"/>
          </a:p>
          <a:p>
            <a:endParaRPr lang="en-US" dirty="0"/>
          </a:p>
        </p:txBody>
      </p:sp>
      <p:pic>
        <p:nvPicPr>
          <p:cNvPr id="6" name="Picture 5"/>
          <p:cNvPicPr>
            <a:picLocks noChangeAspect="1"/>
          </p:cNvPicPr>
          <p:nvPr/>
        </p:nvPicPr>
        <p:blipFill>
          <a:blip r:embed="rId2"/>
          <a:stretch>
            <a:fillRect/>
          </a:stretch>
        </p:blipFill>
        <p:spPr>
          <a:xfrm>
            <a:off x="6772469" y="4021688"/>
            <a:ext cx="1998112" cy="1998112"/>
          </a:xfrm>
          <a:prstGeom prst="rect">
            <a:avLst/>
          </a:prstGeom>
        </p:spPr>
      </p:pic>
    </p:spTree>
    <p:extLst>
      <p:ext uri="{BB962C8B-B14F-4D97-AF65-F5344CB8AC3E}">
        <p14:creationId xmlns:p14="http://schemas.microsoft.com/office/powerpoint/2010/main" val="2731329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     Simon game JavaScript</a:t>
            </a:r>
            <a:r>
              <a:rPr lang="en-US" b="1" dirty="0"/>
              <a:t/>
            </a:r>
            <a:br>
              <a:rPr lang="en-US" b="1" dirty="0"/>
            </a:br>
            <a:endParaRPr lang="en-US" dirty="0"/>
          </a:p>
        </p:txBody>
      </p:sp>
      <p:sp>
        <p:nvSpPr>
          <p:cNvPr id="4" name="Rectangle 1"/>
          <p:cNvSpPr>
            <a:spLocks noGrp="1" noChangeArrowheads="1"/>
          </p:cNvSpPr>
          <p:nvPr>
            <p:ph idx="1"/>
          </p:nvPr>
        </p:nvSpPr>
        <p:spPr bwMode="auto">
          <a:xfrm>
            <a:off x="1154954" y="2461670"/>
            <a:ext cx="5045227" cy="369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80899"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Menlo"/>
              </a:rPr>
              <a:t>&lt;div class="row"&gt;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class="col-md-12"&gt;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a:t>
            </a:r>
            <a:r>
              <a:rPr kumimoji="0" lang="en-US" altLang="en-US" sz="1200" b="0" i="0" u="none" strike="noStrike" cap="none" normalizeH="0" baseline="0" dirty="0" err="1" smtClean="0">
                <a:ln>
                  <a:noFill/>
                </a:ln>
                <a:solidFill>
                  <a:schemeClr val="tx1"/>
                </a:solidFill>
                <a:effectLst/>
                <a:latin typeface="Menlo"/>
              </a:rPr>
              <a:t>gamefield</a:t>
            </a:r>
            <a:r>
              <a:rPr kumimoji="0" lang="en-US" altLang="en-US" sz="1200" b="0" i="0" u="none" strike="noStrike" cap="none" normalizeH="0" baseline="0" dirty="0" smtClean="0">
                <a:ln>
                  <a:noFill/>
                </a:ln>
                <a:solidFill>
                  <a:schemeClr val="tx1"/>
                </a:solidFill>
                <a:effectLst/>
                <a:latin typeface="Menlo"/>
              </a:rPr>
              <a:t>"&gt;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a:t>
            </a:r>
            <a:r>
              <a:rPr kumimoji="0" lang="en-US" altLang="en-US" sz="1200" b="0" i="0" u="none" strike="noStrike" cap="none" normalizeH="0" baseline="0" dirty="0" err="1" smtClean="0">
                <a:ln>
                  <a:noFill/>
                </a:ln>
                <a:solidFill>
                  <a:schemeClr val="tx1"/>
                </a:solidFill>
                <a:effectLst/>
                <a:latin typeface="Menlo"/>
              </a:rPr>
              <a:t>btn</a:t>
            </a:r>
            <a:r>
              <a:rPr kumimoji="0" lang="en-US" altLang="en-US" sz="1200" b="0" i="0" u="none" strike="noStrike" cap="none" normalizeH="0" baseline="0" dirty="0" smtClean="0">
                <a:ln>
                  <a:noFill/>
                </a:ln>
                <a:solidFill>
                  <a:schemeClr val="tx1"/>
                </a:solidFill>
                <a:effectLst/>
                <a:latin typeface="Menlo"/>
              </a:rPr>
              <a:t>-sett" data-toggle="modal" data-target="#</a:t>
            </a:r>
            <a:r>
              <a:rPr kumimoji="0" lang="en-US" altLang="en-US" sz="1200" b="0" i="0" u="none" strike="noStrike" cap="none" normalizeH="0" baseline="0" dirty="0" err="1" smtClean="0">
                <a:ln>
                  <a:noFill/>
                </a:ln>
                <a:solidFill>
                  <a:schemeClr val="tx1"/>
                </a:solidFill>
                <a:effectLst/>
                <a:latin typeface="Menlo"/>
              </a:rPr>
              <a:t>myModal</a:t>
            </a:r>
            <a:r>
              <a:rPr kumimoji="0" lang="en-US" altLang="en-US" sz="1200" b="0" i="0" u="none" strike="noStrike" cap="none" normalizeH="0" baseline="0" dirty="0" smtClean="0">
                <a:ln>
                  <a:noFill/>
                </a:ln>
                <a:solidFill>
                  <a:schemeClr val="tx1"/>
                </a:solidFill>
                <a:effectLst/>
                <a:latin typeface="Menlo"/>
              </a:rPr>
              <a:t>"&gt;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&lt;h5&gt;Settings&lt;/h5&gt;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class="top-row"&gt;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id="blue" class="</a:t>
            </a:r>
            <a:r>
              <a:rPr kumimoji="0" lang="en-US" altLang="en-US" sz="1200" b="0" i="0" u="none" strike="noStrike" cap="none" normalizeH="0" baseline="0" dirty="0" err="1" smtClean="0">
                <a:ln>
                  <a:noFill/>
                </a:ln>
                <a:solidFill>
                  <a:schemeClr val="tx1"/>
                </a:solidFill>
                <a:effectLst/>
                <a:latin typeface="Menlo"/>
              </a:rPr>
              <a:t>gamebutton</a:t>
            </a:r>
            <a:r>
              <a:rPr kumimoji="0" lang="en-US" altLang="en-US" sz="1200" b="0" i="0" u="none" strike="noStrike" cap="none" normalizeH="0" baseline="0" dirty="0" smtClean="0">
                <a:ln>
                  <a:noFill/>
                </a:ln>
                <a:solidFill>
                  <a:schemeClr val="tx1"/>
                </a:solidFill>
                <a:effectLst/>
                <a:latin typeface="Menlo"/>
              </a:rPr>
              <a:t>" </a:t>
            </a:r>
            <a:r>
              <a:rPr kumimoji="0" lang="en-US" altLang="en-US" sz="1200" b="0" i="0" u="none" strike="noStrike" cap="none" normalizeH="0" baseline="0" dirty="0" err="1" smtClean="0">
                <a:ln>
                  <a:noFill/>
                </a:ln>
                <a:solidFill>
                  <a:schemeClr val="tx1"/>
                </a:solidFill>
                <a:effectLst/>
                <a:latin typeface="Menlo"/>
              </a:rPr>
              <a:t>onClick</a:t>
            </a:r>
            <a:r>
              <a:rPr kumimoji="0" lang="en-US" altLang="en-US" sz="1200" b="0" i="0" u="none" strike="noStrike" cap="none" normalizeH="0" baseline="0" dirty="0" smtClean="0">
                <a:ln>
                  <a:noFill/>
                </a:ln>
                <a:solidFill>
                  <a:schemeClr val="tx1"/>
                </a:solidFill>
                <a:effectLst/>
                <a:latin typeface="Menlo"/>
              </a:rPr>
              <a:t>="</a:t>
            </a:r>
            <a:r>
              <a:rPr kumimoji="0" lang="en-US" altLang="en-US" sz="1200" b="0" i="0" u="none" strike="noStrike" cap="none" normalizeH="0" baseline="0" dirty="0" err="1" smtClean="0">
                <a:ln>
                  <a:noFill/>
                </a:ln>
                <a:solidFill>
                  <a:schemeClr val="tx1"/>
                </a:solidFill>
                <a:effectLst/>
                <a:latin typeface="Menlo"/>
              </a:rPr>
              <a:t>addToPlayer</a:t>
            </a:r>
            <a:r>
              <a:rPr kumimoji="0" lang="en-US" altLang="en-US" sz="1200" b="0" i="0" u="none" strike="noStrike" cap="none" normalizeH="0" baseline="0" dirty="0" smtClean="0">
                <a:ln>
                  <a:noFill/>
                </a:ln>
                <a:solidFill>
                  <a:schemeClr val="tx1"/>
                </a:solidFill>
                <a:effectLst/>
                <a:latin typeface="Menlo"/>
              </a:rPr>
              <a:t>(this.id)"&gt;&lt;/div&gt;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class="middle-row"&gt;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id="green" class="</a:t>
            </a:r>
            <a:r>
              <a:rPr kumimoji="0" lang="en-US" altLang="en-US" sz="1200" b="0" i="0" u="none" strike="noStrike" cap="none" normalizeH="0" baseline="0" dirty="0" err="1" smtClean="0">
                <a:ln>
                  <a:noFill/>
                </a:ln>
                <a:solidFill>
                  <a:schemeClr val="tx1"/>
                </a:solidFill>
                <a:effectLst/>
                <a:latin typeface="Menlo"/>
              </a:rPr>
              <a:t>gamebutton</a:t>
            </a:r>
            <a:r>
              <a:rPr kumimoji="0" lang="en-US" altLang="en-US" sz="1200" b="0" i="0" u="none" strike="noStrike" cap="none" normalizeH="0" baseline="0" dirty="0" smtClean="0">
                <a:ln>
                  <a:noFill/>
                </a:ln>
                <a:solidFill>
                  <a:schemeClr val="tx1"/>
                </a:solidFill>
                <a:effectLst/>
                <a:latin typeface="Menlo"/>
              </a:rPr>
              <a:t>" </a:t>
            </a:r>
            <a:r>
              <a:rPr kumimoji="0" lang="en-US" altLang="en-US" sz="1200" b="0" i="0" u="none" strike="noStrike" cap="none" normalizeH="0" baseline="0" dirty="0" err="1" smtClean="0">
                <a:ln>
                  <a:noFill/>
                </a:ln>
                <a:solidFill>
                  <a:schemeClr val="tx1"/>
                </a:solidFill>
                <a:effectLst/>
                <a:latin typeface="Menlo"/>
              </a:rPr>
              <a:t>onClick</a:t>
            </a:r>
            <a:r>
              <a:rPr kumimoji="0" lang="en-US" altLang="en-US" sz="1200" b="0" i="0" u="none" strike="noStrike" cap="none" normalizeH="0" baseline="0" dirty="0" smtClean="0">
                <a:ln>
                  <a:noFill/>
                </a:ln>
                <a:solidFill>
                  <a:schemeClr val="tx1"/>
                </a:solidFill>
                <a:effectLst/>
                <a:latin typeface="Menlo"/>
              </a:rPr>
              <a:t>="</a:t>
            </a:r>
            <a:r>
              <a:rPr kumimoji="0" lang="en-US" altLang="en-US" sz="1200" b="0" i="0" u="none" strike="noStrike" cap="none" normalizeH="0" baseline="0" dirty="0" err="1" smtClean="0">
                <a:ln>
                  <a:noFill/>
                </a:ln>
                <a:solidFill>
                  <a:schemeClr val="tx1"/>
                </a:solidFill>
                <a:effectLst/>
                <a:latin typeface="Menlo"/>
              </a:rPr>
              <a:t>addToPlayer</a:t>
            </a:r>
            <a:r>
              <a:rPr kumimoji="0" lang="en-US" altLang="en-US" sz="1200" b="0" i="0" u="none" strike="noStrike" cap="none" normalizeH="0" baseline="0" dirty="0" smtClean="0">
                <a:ln>
                  <a:noFill/>
                </a:ln>
                <a:solidFill>
                  <a:schemeClr val="tx1"/>
                </a:solidFill>
                <a:effectLst/>
                <a:latin typeface="Menlo"/>
              </a:rPr>
              <a:t>(this.id)"&gt;&lt;/div&gt;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id="</a:t>
            </a:r>
            <a:r>
              <a:rPr kumimoji="0" lang="en-US" altLang="en-US" sz="1200" b="0" i="0" u="none" strike="noStrike" cap="none" normalizeH="0" baseline="0" dirty="0" err="1" smtClean="0">
                <a:ln>
                  <a:noFill/>
                </a:ln>
                <a:solidFill>
                  <a:schemeClr val="tx1"/>
                </a:solidFill>
                <a:effectLst/>
                <a:latin typeface="Menlo"/>
              </a:rPr>
              <a:t>gameNumber</a:t>
            </a:r>
            <a:r>
              <a:rPr kumimoji="0" lang="en-US" altLang="en-US" sz="1200" b="0" i="0" u="none" strike="noStrike" cap="none" normalizeH="0" baseline="0" dirty="0" smtClean="0">
                <a:ln>
                  <a:noFill/>
                </a:ln>
                <a:solidFill>
                  <a:schemeClr val="tx1"/>
                </a:solidFill>
                <a:effectLst/>
                <a:latin typeface="Menlo"/>
              </a:rPr>
              <a:t>"&gt;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&lt;h2 id="</a:t>
            </a:r>
            <a:r>
              <a:rPr kumimoji="0" lang="en-US" altLang="en-US" sz="1200" b="0" i="0" u="none" strike="noStrike" cap="none" normalizeH="0" baseline="0" dirty="0" err="1" smtClean="0">
                <a:ln>
                  <a:noFill/>
                </a:ln>
                <a:solidFill>
                  <a:schemeClr val="tx1"/>
                </a:solidFill>
                <a:effectLst/>
                <a:latin typeface="Menlo"/>
              </a:rPr>
              <a:t>clickNumber</a:t>
            </a:r>
            <a:r>
              <a:rPr kumimoji="0" lang="en-US" altLang="en-US" sz="1200" b="0" i="0" u="none" strike="noStrike" cap="none" normalizeH="0" baseline="0" dirty="0" smtClean="0">
                <a:ln>
                  <a:noFill/>
                </a:ln>
                <a:solidFill>
                  <a:schemeClr val="tx1"/>
                </a:solidFill>
                <a:effectLst/>
                <a:latin typeface="Menlo"/>
              </a:rPr>
              <a:t>"&gt;0&lt;/h2&gt;&lt;/div&gt;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id="red" class="</a:t>
            </a:r>
            <a:r>
              <a:rPr kumimoji="0" lang="en-US" altLang="en-US" sz="1200" b="0" i="0" u="none" strike="noStrike" cap="none" normalizeH="0" baseline="0" dirty="0" err="1" smtClean="0">
                <a:ln>
                  <a:noFill/>
                </a:ln>
                <a:solidFill>
                  <a:schemeClr val="tx1"/>
                </a:solidFill>
                <a:effectLst/>
                <a:latin typeface="Menlo"/>
              </a:rPr>
              <a:t>gamebutton</a:t>
            </a:r>
            <a:r>
              <a:rPr kumimoji="0" lang="en-US" altLang="en-US" sz="1200" b="0" i="0" u="none" strike="noStrike" cap="none" normalizeH="0" baseline="0" dirty="0" smtClean="0">
                <a:ln>
                  <a:noFill/>
                </a:ln>
                <a:solidFill>
                  <a:schemeClr val="tx1"/>
                </a:solidFill>
                <a:effectLst/>
                <a:latin typeface="Menlo"/>
              </a:rPr>
              <a:t>" </a:t>
            </a:r>
            <a:r>
              <a:rPr kumimoji="0" lang="en-US" altLang="en-US" sz="1200" b="0" i="0" u="none" strike="noStrike" cap="none" normalizeH="0" baseline="0" dirty="0" err="1" smtClean="0">
                <a:ln>
                  <a:noFill/>
                </a:ln>
                <a:solidFill>
                  <a:schemeClr val="tx1"/>
                </a:solidFill>
                <a:effectLst/>
                <a:latin typeface="Menlo"/>
              </a:rPr>
              <a:t>onClick</a:t>
            </a:r>
            <a:r>
              <a:rPr kumimoji="0" lang="en-US" altLang="en-US" sz="1200" b="0" i="0" u="none" strike="noStrike" cap="none" normalizeH="0" baseline="0" dirty="0" smtClean="0">
                <a:ln>
                  <a:noFill/>
                </a:ln>
                <a:solidFill>
                  <a:schemeClr val="tx1"/>
                </a:solidFill>
                <a:effectLst/>
                <a:latin typeface="Menlo"/>
              </a:rPr>
              <a:t>="</a:t>
            </a:r>
            <a:r>
              <a:rPr kumimoji="0" lang="en-US" altLang="en-US" sz="1200" b="0" i="0" u="none" strike="noStrike" cap="none" normalizeH="0" baseline="0" dirty="0" err="1" smtClean="0">
                <a:ln>
                  <a:noFill/>
                </a:ln>
                <a:solidFill>
                  <a:schemeClr val="tx1"/>
                </a:solidFill>
                <a:effectLst/>
                <a:latin typeface="Menlo"/>
              </a:rPr>
              <a:t>addToPlayer</a:t>
            </a:r>
            <a:r>
              <a:rPr kumimoji="0" lang="en-US" altLang="en-US" sz="1200" b="0" i="0" u="none" strike="noStrike" cap="none" normalizeH="0" baseline="0" dirty="0" smtClean="0">
                <a:ln>
                  <a:noFill/>
                </a:ln>
                <a:solidFill>
                  <a:schemeClr val="tx1"/>
                </a:solidFill>
                <a:effectLst/>
                <a:latin typeface="Menlo"/>
              </a:rPr>
              <a:t>(this.id)"&gt;&lt;/div&gt;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class="bottom-row"&gt;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id="dark" class="</a:t>
            </a:r>
            <a:r>
              <a:rPr kumimoji="0" lang="en-US" altLang="en-US" sz="1200" b="0" i="0" u="none" strike="noStrike" cap="none" normalizeH="0" baseline="0" dirty="0" err="1" smtClean="0">
                <a:ln>
                  <a:noFill/>
                </a:ln>
                <a:solidFill>
                  <a:schemeClr val="tx1"/>
                </a:solidFill>
                <a:effectLst/>
                <a:latin typeface="Menlo"/>
              </a:rPr>
              <a:t>gamebutton</a:t>
            </a:r>
            <a:r>
              <a:rPr kumimoji="0" lang="en-US" altLang="en-US" sz="1200" b="0" i="0" u="none" strike="noStrike" cap="none" normalizeH="0" baseline="0" dirty="0" smtClean="0">
                <a:ln>
                  <a:noFill/>
                </a:ln>
                <a:solidFill>
                  <a:schemeClr val="tx1"/>
                </a:solidFill>
                <a:effectLst/>
                <a:latin typeface="Menlo"/>
              </a:rPr>
              <a:t>" </a:t>
            </a:r>
            <a:r>
              <a:rPr kumimoji="0" lang="en-US" altLang="en-US" sz="1200" b="0" i="0" u="none" strike="noStrike" cap="none" normalizeH="0" baseline="0" dirty="0" err="1" smtClean="0">
                <a:ln>
                  <a:noFill/>
                </a:ln>
                <a:solidFill>
                  <a:schemeClr val="tx1"/>
                </a:solidFill>
                <a:effectLst/>
                <a:latin typeface="Menlo"/>
              </a:rPr>
              <a:t>onClick</a:t>
            </a:r>
            <a:r>
              <a:rPr kumimoji="0" lang="en-US" altLang="en-US" sz="1200" b="0" i="0" u="none" strike="noStrike" cap="none" normalizeH="0" baseline="0" dirty="0" smtClean="0">
                <a:ln>
                  <a:noFill/>
                </a:ln>
                <a:solidFill>
                  <a:schemeClr val="tx1"/>
                </a:solidFill>
                <a:effectLst/>
                <a:latin typeface="Menlo"/>
              </a:rPr>
              <a:t>="</a:t>
            </a:r>
            <a:r>
              <a:rPr kumimoji="0" lang="en-US" altLang="en-US" sz="1200" b="0" i="0" u="none" strike="noStrike" cap="none" normalizeH="0" baseline="0" dirty="0" err="1" smtClean="0">
                <a:ln>
                  <a:noFill/>
                </a:ln>
                <a:solidFill>
                  <a:schemeClr val="tx1"/>
                </a:solidFill>
                <a:effectLst/>
                <a:latin typeface="Menlo"/>
              </a:rPr>
              <a:t>addToPlayer</a:t>
            </a:r>
            <a:r>
              <a:rPr kumimoji="0" lang="en-US" altLang="en-US" sz="1200" b="0" i="0" u="none" strike="noStrike" cap="none" normalizeH="0" baseline="0" dirty="0" smtClean="0">
                <a:ln>
                  <a:noFill/>
                </a:ln>
                <a:solidFill>
                  <a:schemeClr val="tx1"/>
                </a:solidFill>
                <a:effectLst/>
                <a:latin typeface="Menlo"/>
              </a:rPr>
              <a:t>(this.id)"&gt;&lt;/div&gt;</a:t>
            </a:r>
            <a:br>
              <a:rPr kumimoji="0" lang="en-US" altLang="en-US" sz="1200" b="0" i="0" u="none" strike="noStrike" cap="none" normalizeH="0" baseline="0" dirty="0" smtClean="0">
                <a:ln>
                  <a:noFill/>
                </a:ln>
                <a:solidFill>
                  <a:schemeClr val="tx1"/>
                </a:solidFill>
                <a:effectLst/>
                <a:latin typeface="Menlo"/>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5" name="Picture 4"/>
          <p:cNvPicPr>
            <a:picLocks noChangeAspect="1"/>
          </p:cNvPicPr>
          <p:nvPr/>
        </p:nvPicPr>
        <p:blipFill>
          <a:blip r:embed="rId2"/>
          <a:stretch>
            <a:fillRect/>
          </a:stretch>
        </p:blipFill>
        <p:spPr>
          <a:xfrm>
            <a:off x="7503075" y="2644776"/>
            <a:ext cx="3381375" cy="3333750"/>
          </a:xfrm>
          <a:prstGeom prst="rect">
            <a:avLst/>
          </a:prstGeom>
        </p:spPr>
      </p:pic>
    </p:spTree>
    <p:extLst>
      <p:ext uri="{BB962C8B-B14F-4D97-AF65-F5344CB8AC3E}">
        <p14:creationId xmlns:p14="http://schemas.microsoft.com/office/powerpoint/2010/main" val="9389326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CA" dirty="0" smtClean="0"/>
              <a:t>                              The End</a:t>
            </a:r>
            <a:endParaRPr lang="en-US" dirty="0"/>
          </a:p>
        </p:txBody>
      </p:sp>
      <p:pic>
        <p:nvPicPr>
          <p:cNvPr id="4098" name="Picture 2" descr="Image result for simon game"/>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44059" y="2826190"/>
            <a:ext cx="3702585" cy="303074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4646644" y="3773099"/>
            <a:ext cx="2923592" cy="2923592"/>
          </a:xfrm>
          <a:prstGeom prst="rect">
            <a:avLst/>
          </a:prstGeom>
        </p:spPr>
      </p:pic>
      <p:pic>
        <p:nvPicPr>
          <p:cNvPr id="5" name="Picture 4"/>
          <p:cNvPicPr>
            <a:picLocks noChangeAspect="1"/>
          </p:cNvPicPr>
          <p:nvPr/>
        </p:nvPicPr>
        <p:blipFill>
          <a:blip r:embed="rId4"/>
          <a:stretch>
            <a:fillRect/>
          </a:stretch>
        </p:blipFill>
        <p:spPr>
          <a:xfrm>
            <a:off x="7570236" y="2826190"/>
            <a:ext cx="3955141" cy="2224767"/>
          </a:xfrm>
          <a:prstGeom prst="rect">
            <a:avLst/>
          </a:prstGeom>
        </p:spPr>
      </p:pic>
    </p:spTree>
    <p:extLst>
      <p:ext uri="{BB962C8B-B14F-4D97-AF65-F5344CB8AC3E}">
        <p14:creationId xmlns:p14="http://schemas.microsoft.com/office/powerpoint/2010/main" val="2725634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225</TotalTime>
  <Words>232</Words>
  <Application>Microsoft Office PowerPoint</Application>
  <PresentationFormat>Widescreen</PresentationFormat>
  <Paragraphs>23</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Century Gothic</vt:lpstr>
      <vt:lpstr>Menlo</vt:lpstr>
      <vt:lpstr>Wingdings 3</vt:lpstr>
      <vt:lpstr>Ion Boardroom</vt:lpstr>
      <vt:lpstr>Simon Says</vt:lpstr>
      <vt:lpstr>                           Inventers </vt:lpstr>
      <vt:lpstr>History Of The Simon Game</vt:lpstr>
      <vt:lpstr>  </vt:lpstr>
      <vt:lpstr>How to play</vt:lpstr>
      <vt:lpstr>     Simon game JavaScript </vt:lpstr>
      <vt:lpstr>                              The End</vt:lpstr>
    </vt:vector>
  </TitlesOfParts>
  <Company>Peel District School Board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Simon Says</dc:title>
  <dc:creator>Singh, Sahbaj</dc:creator>
  <cp:lastModifiedBy>Singh, Sahbaj</cp:lastModifiedBy>
  <cp:revision>19</cp:revision>
  <dcterms:created xsi:type="dcterms:W3CDTF">2018-02-13T18:03:47Z</dcterms:created>
  <dcterms:modified xsi:type="dcterms:W3CDTF">2018-02-21T18:48:23Z</dcterms:modified>
</cp:coreProperties>
</file>

<file path=docProps/thumbnail.jpeg>
</file>